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</p:sldIdLst>
  <p:sldSz cx="6858000" cy="9144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14"/>
    <a:srgbClr val="74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0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30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43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8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53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8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42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49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4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1F6C-527B-4A6D-807C-4E15A40066A5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C3EE-9143-4611-9873-8A38E66494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1461F42-A418-40F1-B154-F3F9B00F4A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2" y="8561683"/>
            <a:ext cx="1688123" cy="5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6C494D5-7A11-449B-946A-3C8069FC9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B784C37-EF30-4332-B50F-BB900C9E37BA}"/>
              </a:ext>
            </a:extLst>
          </p:cNvPr>
          <p:cNvSpPr/>
          <p:nvPr/>
        </p:nvSpPr>
        <p:spPr>
          <a:xfrm>
            <a:off x="549000" y="5364600"/>
            <a:ext cx="5760000" cy="288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ja-JP" altLang="en-US" sz="2000" b="1" dirty="0">
                <a:solidFill>
                  <a:srgbClr val="C00000"/>
                </a:solidFill>
              </a:rPr>
              <a:t>オリエンタルブルーイング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r>
              <a:rPr lang="ja-JP" altLang="ja-JP" sz="4400" b="1" dirty="0">
                <a:solidFill>
                  <a:srgbClr val="C00000"/>
                </a:solidFill>
              </a:rPr>
              <a:t>加賀棒茶スタウト</a:t>
            </a:r>
            <a:endParaRPr lang="ja-JP" altLang="ja-JP" sz="4400" dirty="0">
              <a:solidFill>
                <a:srgbClr val="C00000"/>
              </a:solidFill>
            </a:endParaRPr>
          </a:p>
          <a:p>
            <a:r>
              <a:rPr lang="ja-JP" altLang="ja-JP" sz="2000" b="1" dirty="0">
                <a:solidFill>
                  <a:schemeClr val="tx1"/>
                </a:solidFill>
              </a:rPr>
              <a:t>金沢伝統の加賀棒茶を使用し、香ばしさとほのかな酸味が特徴の黒ビール。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スタイル：スタウト</a:t>
            </a:r>
          </a:p>
          <a:p>
            <a:r>
              <a:rPr lang="ja-JP" altLang="en-US" b="1" dirty="0">
                <a:solidFill>
                  <a:schemeClr val="tx1"/>
                </a:solidFill>
              </a:rPr>
              <a:t>原材料：麦芽、大麦、ホップ、加賀棒茶</a:t>
            </a:r>
          </a:p>
          <a:p>
            <a:r>
              <a:rPr lang="ja-JP" altLang="en-US" b="1" dirty="0">
                <a:solidFill>
                  <a:schemeClr val="tx1"/>
                </a:solidFill>
              </a:rPr>
              <a:t>アルコール分：</a:t>
            </a:r>
            <a:r>
              <a:rPr lang="en-US" altLang="ja-JP" b="1" dirty="0">
                <a:solidFill>
                  <a:schemeClr val="tx1"/>
                </a:solidFill>
              </a:rPr>
              <a:t>5%</a:t>
            </a:r>
          </a:p>
          <a:p>
            <a:r>
              <a:rPr lang="ja-JP" altLang="en-US" b="1" dirty="0">
                <a:solidFill>
                  <a:schemeClr val="tx1"/>
                </a:solidFill>
              </a:rPr>
              <a:t>インターナショナルビアカップ</a:t>
            </a:r>
            <a:r>
              <a:rPr lang="en-US" altLang="ja-JP" b="1" dirty="0">
                <a:solidFill>
                  <a:schemeClr val="tx1"/>
                </a:solidFill>
              </a:rPr>
              <a:t>2018</a:t>
            </a:r>
            <a:r>
              <a:rPr lang="ja-JP" altLang="en-US" b="1" dirty="0">
                <a:solidFill>
                  <a:schemeClr val="tx1"/>
                </a:solidFill>
              </a:rPr>
              <a:t>　銅賞受賞</a:t>
            </a:r>
          </a:p>
          <a:p>
            <a:endParaRPr lang="ja-JP" altLang="ja-JP" sz="2400" b="1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7200CF-C0D7-47BE-86E4-78D271601209}"/>
              </a:ext>
            </a:extLst>
          </p:cNvPr>
          <p:cNvSpPr txBox="1"/>
          <p:nvPr/>
        </p:nvSpPr>
        <p:spPr>
          <a:xfrm>
            <a:off x="548998" y="8212740"/>
            <a:ext cx="276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432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税込み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639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0949073-4040-4B29-A8ED-45F6F6B53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78E6C0-C80E-494D-A9FD-9E314E0A2ADE}"/>
              </a:ext>
            </a:extLst>
          </p:cNvPr>
          <p:cNvSpPr/>
          <p:nvPr/>
        </p:nvSpPr>
        <p:spPr>
          <a:xfrm>
            <a:off x="549000" y="5364600"/>
            <a:ext cx="5760000" cy="288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ja-JP" altLang="en-US" sz="2000" b="1" dirty="0">
                <a:solidFill>
                  <a:schemeClr val="accent4"/>
                </a:solidFill>
              </a:rPr>
              <a:t>オリエンタルブルーイング</a:t>
            </a:r>
            <a:endParaRPr lang="en-US" altLang="ja-JP" sz="2000" b="1" dirty="0">
              <a:solidFill>
                <a:schemeClr val="accent4"/>
              </a:solidFill>
            </a:endParaRPr>
          </a:p>
          <a:p>
            <a:r>
              <a:rPr lang="ja-JP" altLang="en-US" sz="4400" b="1" dirty="0" err="1">
                <a:solidFill>
                  <a:schemeClr val="accent4"/>
                </a:solidFill>
              </a:rPr>
              <a:t>湯涌ゆず</a:t>
            </a:r>
            <a:r>
              <a:rPr lang="ja-JP" altLang="en-US" sz="4400" b="1" dirty="0">
                <a:solidFill>
                  <a:schemeClr val="accent4"/>
                </a:solidFill>
              </a:rPr>
              <a:t>エール</a:t>
            </a:r>
          </a:p>
          <a:p>
            <a:r>
              <a:rPr lang="ja-JP" altLang="en-US" sz="2000" b="1" dirty="0">
                <a:solidFill>
                  <a:schemeClr val="tx1"/>
                </a:solidFill>
              </a:rPr>
              <a:t>金沢市湯涌温泉地区の「金沢</a:t>
            </a:r>
            <a:r>
              <a:rPr lang="ja-JP" altLang="en-US" sz="2000" b="1" dirty="0" err="1">
                <a:solidFill>
                  <a:schemeClr val="tx1"/>
                </a:solidFill>
              </a:rPr>
              <a:t>ゆず</a:t>
            </a:r>
            <a:r>
              <a:rPr lang="ja-JP" altLang="en-US" sz="2000" b="1" dirty="0">
                <a:solidFill>
                  <a:schemeClr val="tx1"/>
                </a:solidFill>
              </a:rPr>
              <a:t>」をたっぷり使用。爽やかな味わいと香りのフルーツビール。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スタイル：フルーツビール</a:t>
            </a:r>
          </a:p>
          <a:p>
            <a:r>
              <a:rPr lang="ja-JP" altLang="en-US" b="1" dirty="0">
                <a:solidFill>
                  <a:schemeClr val="tx1"/>
                </a:solidFill>
              </a:rPr>
              <a:t>原材料：麦芽、ホップ、ゆず</a:t>
            </a:r>
          </a:p>
          <a:p>
            <a:r>
              <a:rPr lang="ja-JP" altLang="en-US" b="1" dirty="0">
                <a:solidFill>
                  <a:schemeClr val="tx1"/>
                </a:solidFill>
              </a:rPr>
              <a:t>アルコール分：</a:t>
            </a:r>
            <a:r>
              <a:rPr lang="en-US" altLang="ja-JP" b="1" dirty="0">
                <a:solidFill>
                  <a:schemeClr val="tx1"/>
                </a:solidFill>
              </a:rPr>
              <a:t>5%</a:t>
            </a:r>
          </a:p>
          <a:p>
            <a:r>
              <a:rPr lang="ja-JP" altLang="en-US" b="1" dirty="0">
                <a:solidFill>
                  <a:schemeClr val="tx1"/>
                </a:solidFill>
              </a:rPr>
              <a:t>インターナショナルビアカップ</a:t>
            </a:r>
            <a:r>
              <a:rPr lang="en-US" altLang="ja-JP" b="1" dirty="0">
                <a:solidFill>
                  <a:schemeClr val="tx1"/>
                </a:solidFill>
              </a:rPr>
              <a:t>2017</a:t>
            </a:r>
            <a:r>
              <a:rPr lang="ja-JP" altLang="en-US" b="1" dirty="0">
                <a:solidFill>
                  <a:schemeClr val="tx1"/>
                </a:solidFill>
              </a:rPr>
              <a:t>　金賞受賞</a:t>
            </a:r>
          </a:p>
          <a:p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998945-4344-46FE-B56E-8F7D48733E34}"/>
              </a:ext>
            </a:extLst>
          </p:cNvPr>
          <p:cNvSpPr txBox="1"/>
          <p:nvPr/>
        </p:nvSpPr>
        <p:spPr>
          <a:xfrm>
            <a:off x="548998" y="8212740"/>
            <a:ext cx="276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432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税込み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90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8F31AF7-81F1-4D65-B93E-FFAF72D5C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8E49C0F-B845-4213-984A-F7C435101FEB}"/>
              </a:ext>
            </a:extLst>
          </p:cNvPr>
          <p:cNvSpPr/>
          <p:nvPr/>
        </p:nvSpPr>
        <p:spPr>
          <a:xfrm>
            <a:off x="549000" y="5214700"/>
            <a:ext cx="5760000" cy="288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オリエンタルブルーイング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ja-JP" altLang="en-US" sz="4000" b="1" dirty="0">
                <a:solidFill>
                  <a:schemeClr val="accent6"/>
                </a:solidFill>
              </a:rPr>
              <a:t>シングルホップ シトラ</a:t>
            </a:r>
          </a:p>
          <a:p>
            <a:r>
              <a:rPr lang="ja-JP" altLang="en-US" sz="2000" b="1" dirty="0">
                <a:solidFill>
                  <a:schemeClr val="tx1"/>
                </a:solidFill>
              </a:rPr>
              <a:t>金沢の軟水に合うホップを探し求め、「シトラ」一種類に厳選。華やかで、みずみずしいビール。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スタイル：セッション</a:t>
            </a:r>
            <a:r>
              <a:rPr lang="en-US" altLang="ja-JP" b="1" dirty="0">
                <a:solidFill>
                  <a:schemeClr val="tx1"/>
                </a:solidFill>
              </a:rPr>
              <a:t>IPA</a:t>
            </a:r>
          </a:p>
          <a:p>
            <a:r>
              <a:rPr lang="ja-JP" altLang="en-US" b="1" dirty="0">
                <a:solidFill>
                  <a:schemeClr val="tx1"/>
                </a:solidFill>
              </a:rPr>
              <a:t>アルコール分：</a:t>
            </a:r>
            <a:r>
              <a:rPr lang="en-US" altLang="ja-JP" b="1" dirty="0">
                <a:solidFill>
                  <a:schemeClr val="tx1"/>
                </a:solidFill>
              </a:rPr>
              <a:t>5%</a:t>
            </a:r>
          </a:p>
          <a:p>
            <a:r>
              <a:rPr lang="ja-JP" altLang="en-US" b="1" dirty="0">
                <a:solidFill>
                  <a:schemeClr val="tx1"/>
                </a:solidFill>
              </a:rPr>
              <a:t>原材料：麦芽、ホップ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D1B972-02A8-42F6-A651-883EBACDC7CE}"/>
              </a:ext>
            </a:extLst>
          </p:cNvPr>
          <p:cNvSpPr txBox="1"/>
          <p:nvPr/>
        </p:nvSpPr>
        <p:spPr>
          <a:xfrm>
            <a:off x="548998" y="8212740"/>
            <a:ext cx="276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432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税込み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095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</TotalTime>
  <Words>139</Words>
  <Application>Microsoft Office PowerPoint</Application>
  <PresentationFormat>画面に合わせる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Makoto Tanaka</dc:creator>
  <cp:lastModifiedBy>Makoto Tanaka</cp:lastModifiedBy>
  <cp:revision>16</cp:revision>
  <cp:lastPrinted>2019-03-31T10:02:24Z</cp:lastPrinted>
  <dcterms:created xsi:type="dcterms:W3CDTF">2019-03-13T05:30:01Z</dcterms:created>
  <dcterms:modified xsi:type="dcterms:W3CDTF">2019-04-01T04:45:45Z</dcterms:modified>
</cp:coreProperties>
</file>