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9"/>
  </p:notesMasterIdLst>
  <p:handoutMasterIdLst>
    <p:handoutMasterId r:id="rId10"/>
  </p:handoutMasterIdLst>
  <p:sldIdLst>
    <p:sldId id="532" r:id="rId2"/>
    <p:sldId id="533" r:id="rId3"/>
    <p:sldId id="534" r:id="rId4"/>
    <p:sldId id="535" r:id="rId5"/>
    <p:sldId id="538" r:id="rId6"/>
    <p:sldId id="536" r:id="rId7"/>
    <p:sldId id="537" r:id="rId8"/>
  </p:sldIdLst>
  <p:sldSz cx="9144000" cy="6858000" type="screen4x3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/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77" autoAdjust="0"/>
    <p:restoredTop sz="78145" autoAdjust="0"/>
  </p:normalViewPr>
  <p:slideViewPr>
    <p:cSldViewPr snapToGrid="0" snapToObjects="1">
      <p:cViewPr varScale="1">
        <p:scale>
          <a:sx n="52" d="100"/>
          <a:sy n="52" d="100"/>
        </p:scale>
        <p:origin x="1972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5" d="100"/>
          <a:sy n="65" d="100"/>
        </p:scale>
        <p:origin x="-4000" y="-120"/>
      </p:cViewPr>
      <p:guideLst>
        <p:guide orient="horz" pos="3224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i Kurihara" userId="e58bcb2b02b9dd0f" providerId="LiveId" clId="{BFC9AAB1-3128-40E7-A437-C136B74D184F}"/>
    <pc:docChg chg="custSel modSld">
      <pc:chgData name="Mai Kurihara" userId="e58bcb2b02b9dd0f" providerId="LiveId" clId="{BFC9AAB1-3128-40E7-A437-C136B74D184F}" dt="2020-01-10T06:12:20.358" v="16" actId="14100"/>
      <pc:docMkLst>
        <pc:docMk/>
      </pc:docMkLst>
      <pc:sldChg chg="delSp modSp">
        <pc:chgData name="Mai Kurihara" userId="e58bcb2b02b9dd0f" providerId="LiveId" clId="{BFC9AAB1-3128-40E7-A437-C136B74D184F}" dt="2020-01-10T06:12:20.358" v="16" actId="14100"/>
        <pc:sldMkLst>
          <pc:docMk/>
          <pc:sldMk cId="481871707" sldId="533"/>
        </pc:sldMkLst>
        <pc:spChg chg="mod">
          <ac:chgData name="Mai Kurihara" userId="e58bcb2b02b9dd0f" providerId="LiveId" clId="{BFC9AAB1-3128-40E7-A437-C136B74D184F}" dt="2020-01-10T06:10:56.798" v="11" actId="1076"/>
          <ac:spMkLst>
            <pc:docMk/>
            <pc:sldMk cId="481871707" sldId="533"/>
            <ac:spMk id="2" creationId="{B6086208-C8C3-4DE5-80A0-A5E58186A501}"/>
          </ac:spMkLst>
        </pc:spChg>
        <pc:spChg chg="mod">
          <ac:chgData name="Mai Kurihara" userId="e58bcb2b02b9dd0f" providerId="LiveId" clId="{BFC9AAB1-3128-40E7-A437-C136B74D184F}" dt="2020-01-10T06:12:20.358" v="16" actId="14100"/>
          <ac:spMkLst>
            <pc:docMk/>
            <pc:sldMk cId="481871707" sldId="533"/>
            <ac:spMk id="3" creationId="{9BA340DD-38AC-48AA-AAB8-B6BE1660A254}"/>
          </ac:spMkLst>
        </pc:spChg>
        <pc:spChg chg="del mod">
          <ac:chgData name="Mai Kurihara" userId="e58bcb2b02b9dd0f" providerId="LiveId" clId="{BFC9AAB1-3128-40E7-A437-C136B74D184F}" dt="2020-01-10T06:10:27.329" v="10"/>
          <ac:spMkLst>
            <pc:docMk/>
            <pc:sldMk cId="481871707" sldId="533"/>
            <ac:spMk id="4" creationId="{D9138490-1144-4F71-B09D-F7D078FC3F6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8428" cy="511731"/>
          </a:xfrm>
          <a:prstGeom prst="rect">
            <a:avLst/>
          </a:prstGeom>
        </p:spPr>
        <p:txBody>
          <a:bodyPr vert="horz" lIns="95483" tIns="47741" rIns="95483" bIns="47741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3991" y="1"/>
            <a:ext cx="3078428" cy="511731"/>
          </a:xfrm>
          <a:prstGeom prst="rect">
            <a:avLst/>
          </a:prstGeom>
        </p:spPr>
        <p:txBody>
          <a:bodyPr vert="horz" lIns="95483" tIns="47741" rIns="95483" bIns="47741" rtlCol="0"/>
          <a:lstStyle>
            <a:lvl1pPr algn="r">
              <a:defRPr sz="1300"/>
            </a:lvl1pPr>
          </a:lstStyle>
          <a:p>
            <a:fld id="{5FC5E7B6-70CA-2049-B99A-2D469A1B86C6}" type="datetime1">
              <a:rPr kumimoji="1" lang="ja-JP" altLang="en-US" smtClean="0"/>
              <a:t>2020/1/10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721107"/>
            <a:ext cx="3078428" cy="511731"/>
          </a:xfrm>
          <a:prstGeom prst="rect">
            <a:avLst/>
          </a:prstGeom>
        </p:spPr>
        <p:txBody>
          <a:bodyPr vert="horz" lIns="95483" tIns="47741" rIns="95483" bIns="47741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3991" y="9721107"/>
            <a:ext cx="3078428" cy="511731"/>
          </a:xfrm>
          <a:prstGeom prst="rect">
            <a:avLst/>
          </a:prstGeom>
        </p:spPr>
        <p:txBody>
          <a:bodyPr vert="horz" lIns="95483" tIns="47741" rIns="95483" bIns="47741" rtlCol="0" anchor="b"/>
          <a:lstStyle>
            <a:lvl1pPr algn="r">
              <a:defRPr sz="1300"/>
            </a:lvl1pPr>
          </a:lstStyle>
          <a:p>
            <a:fld id="{678DEDE5-A241-C149-9C41-CFB24101B0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734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8428" cy="511731"/>
          </a:xfrm>
          <a:prstGeom prst="rect">
            <a:avLst/>
          </a:prstGeom>
        </p:spPr>
        <p:txBody>
          <a:bodyPr vert="horz" lIns="95483" tIns="47741" rIns="95483" bIns="47741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991" y="1"/>
            <a:ext cx="3078428" cy="511731"/>
          </a:xfrm>
          <a:prstGeom prst="rect">
            <a:avLst/>
          </a:prstGeom>
        </p:spPr>
        <p:txBody>
          <a:bodyPr vert="horz" lIns="95483" tIns="47741" rIns="95483" bIns="47741" rtlCol="0"/>
          <a:lstStyle>
            <a:lvl1pPr algn="r">
              <a:defRPr sz="1300"/>
            </a:lvl1pPr>
          </a:lstStyle>
          <a:p>
            <a:fld id="{BE5834CD-A8A0-4E47-941C-59C9FB3D1A2A}" type="datetime1">
              <a:rPr kumimoji="1" lang="ja-JP" altLang="en-US" smtClean="0"/>
              <a:t>2020/1/10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6763"/>
            <a:ext cx="5119687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83" tIns="47741" rIns="95483" bIns="4774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407" y="4861442"/>
            <a:ext cx="5683250" cy="4605576"/>
          </a:xfrm>
          <a:prstGeom prst="rect">
            <a:avLst/>
          </a:prstGeom>
        </p:spPr>
        <p:txBody>
          <a:bodyPr vert="horz" lIns="95483" tIns="47741" rIns="95483" bIns="4774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8428" cy="511731"/>
          </a:xfrm>
          <a:prstGeom prst="rect">
            <a:avLst/>
          </a:prstGeom>
        </p:spPr>
        <p:txBody>
          <a:bodyPr vert="horz" lIns="95483" tIns="47741" rIns="95483" bIns="47741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991" y="9721107"/>
            <a:ext cx="3078428" cy="511731"/>
          </a:xfrm>
          <a:prstGeom prst="rect">
            <a:avLst/>
          </a:prstGeom>
        </p:spPr>
        <p:txBody>
          <a:bodyPr vert="horz" lIns="95483" tIns="47741" rIns="95483" bIns="47741" rtlCol="0" anchor="b"/>
          <a:lstStyle>
            <a:lvl1pPr algn="r">
              <a:defRPr sz="1300"/>
            </a:lvl1pPr>
          </a:lstStyle>
          <a:p>
            <a:fld id="{A4EB2A9F-4F1B-B24E-A157-AE31056F7A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50655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92B6F-541A-2E40-9F58-9FF0B878A2C9}" type="datetime1">
              <a:rPr lang="ja-JP" altLang="en-US" smtClean="0"/>
              <a:t>2020/1/10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449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3DAD-CF2C-D242-9862-2754CE8C7BF4}" type="datetime1">
              <a:rPr lang="ja-JP" altLang="en-US" smtClean="0"/>
              <a:t>2020/1/10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185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4407F-F22A-1B4D-961F-F31214B25791}" type="datetime1">
              <a:rPr lang="ja-JP" altLang="en-US" smtClean="0"/>
              <a:t>2020/1/10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773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0178"/>
            <a:ext cx="8229600" cy="985837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815B9-CF19-434C-B969-28208D751FF7}" type="datetime1">
              <a:rPr lang="ja-JP" altLang="en-US" smtClean="0"/>
              <a:t>2020/1/10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57200" y="130175"/>
            <a:ext cx="2667000" cy="301625"/>
          </a:xfrm>
        </p:spPr>
        <p:txBody>
          <a:bodyPr wrap="none">
            <a:noAutofit/>
          </a:bodyPr>
          <a:lstStyle>
            <a:lvl1pPr marL="0" indent="0">
              <a:buNone/>
              <a:defRPr sz="18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en-US" altLang="ja-JP" dirty="0"/>
              <a:t>Edit Master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36552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E4BC6-BD76-6B4C-96BF-4A1BB1622005}" type="datetime1">
              <a:rPr lang="ja-JP" altLang="en-US" smtClean="0"/>
              <a:t>2020/1/10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985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68D8-B7EF-E94C-A86F-6F8CCCF77E2D}" type="datetime1">
              <a:rPr lang="ja-JP" altLang="en-US" smtClean="0"/>
              <a:t>2020/1/10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159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A27D-0AB6-F549-A540-DB5AEF20B6A4}" type="datetime1">
              <a:rPr lang="ja-JP" altLang="en-US" smtClean="0"/>
              <a:t>2020/1/10</a:t>
            </a:fld>
            <a:endParaRPr 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066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28038-AD62-D442-88C2-8CD1823D4E8B}" type="datetime1">
              <a:rPr lang="ja-JP" altLang="en-US" smtClean="0"/>
              <a:t>2020/1/10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70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191BD-C994-DA46-A2BD-368CF63190BB}" type="datetime1">
              <a:rPr lang="ja-JP" altLang="en-US" smtClean="0"/>
              <a:t>2020/1/10</a:t>
            </a:fld>
            <a:endParaRPr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443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DDA60-22FC-AF40-842A-BA0C0C5595B7}" type="datetime1">
              <a:rPr lang="ja-JP" altLang="en-US" smtClean="0"/>
              <a:t>2020/1/10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146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14CE6-EB75-2B49-BE9C-7ADB214103C4}" type="datetime1">
              <a:rPr lang="ja-JP" altLang="en-US" smtClean="0"/>
              <a:t>2020/1/10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985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 descr="名称未設定.png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4720" y="0"/>
            <a:ext cx="1859280" cy="597408"/>
          </a:xfrm>
          <a:prstGeom prst="rect">
            <a:avLst/>
          </a:prstGeom>
        </p:spPr>
      </p:pic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メイリオ"/>
                <a:ea typeface="メイリオ"/>
                <a:cs typeface="メイリオ"/>
              </a:defRPr>
            </a:lvl1pPr>
          </a:lstStyle>
          <a:p>
            <a:fld id="{3814F389-92BD-594E-B912-A5E73130EC34}" type="datetime1">
              <a:rPr lang="ja-JP" altLang="en-US" smtClean="0"/>
              <a:pPr/>
              <a:t>2020/1/10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メイリオ"/>
                <a:ea typeface="メイリオ"/>
                <a:cs typeface="メイリオ"/>
              </a:defRPr>
            </a:lvl1pPr>
          </a:lstStyle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メイリオ"/>
                <a:ea typeface="メイリオ"/>
                <a:cs typeface="メイリオ"/>
              </a:defRPr>
            </a:lvl1pPr>
          </a:lstStyle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スライド番号プレースホルダー 5"/>
          <p:cNvSpPr txBox="1">
            <a:spLocks/>
          </p:cNvSpPr>
          <p:nvPr userDrawn="1"/>
        </p:nvSpPr>
        <p:spPr>
          <a:xfrm>
            <a:off x="667007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FB56013-B943-42BA-886F-6F9D4EB85E9D}" type="slidenum">
              <a:rPr lang="en-US" smtClean="0">
                <a:latin typeface="メイリオ"/>
                <a:ea typeface="メイリオ"/>
                <a:cs typeface="メイリオ"/>
              </a:rPr>
              <a:pPr/>
              <a:t>‹#›</a:t>
            </a:fld>
            <a:endParaRPr lang="en-US" dirty="0">
              <a:latin typeface="メイリオ"/>
              <a:ea typeface="メイリオ"/>
              <a:cs typeface="メイリオ"/>
            </a:endParaRPr>
          </a:p>
        </p:txBody>
      </p:sp>
      <p:cxnSp>
        <p:nvCxnSpPr>
          <p:cNvPr id="10" name="直線コネクタ 9"/>
          <p:cNvCxnSpPr/>
          <p:nvPr userDrawn="1"/>
        </p:nvCxnSpPr>
        <p:spPr>
          <a:xfrm>
            <a:off x="0" y="0"/>
            <a:ext cx="9144000" cy="0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 userDrawn="1"/>
        </p:nvCxnSpPr>
        <p:spPr>
          <a:xfrm>
            <a:off x="0" y="6858000"/>
            <a:ext cx="9144000" cy="0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097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/>
          <a:ea typeface="メイリオ"/>
          <a:cs typeface="メイリオ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メイリオ"/>
          <a:ea typeface="メイリオ"/>
          <a:cs typeface="メイリオ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メイリオ"/>
          <a:ea typeface="メイリオ"/>
          <a:cs typeface="メイリオ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メイリオ"/>
          <a:ea typeface="メイリオ"/>
          <a:cs typeface="メイリオ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メイリオ"/>
          <a:ea typeface="メイリオ"/>
          <a:cs typeface="メイリオ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メイリオ"/>
          <a:ea typeface="メイリオ"/>
          <a:cs typeface="メイリオ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35D57E-7C22-4E59-ACE5-B70CB7E778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800" b="1" dirty="0"/>
              <a:t>英会話マニュアル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3B1559A-CE4A-470B-B76C-356D53E1DB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入店からお会計まで</a:t>
            </a:r>
          </a:p>
        </p:txBody>
      </p:sp>
    </p:spTree>
    <p:extLst>
      <p:ext uri="{BB962C8B-B14F-4D97-AF65-F5344CB8AC3E}">
        <p14:creationId xmlns:p14="http://schemas.microsoft.com/office/powerpoint/2010/main" val="2286756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086208-C8C3-4DE5-80A0-A5E58186A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281" y="257027"/>
            <a:ext cx="8229600" cy="441292"/>
          </a:xfrm>
        </p:spPr>
        <p:txBody>
          <a:bodyPr>
            <a:normAutofit fontScale="90000"/>
          </a:bodyPr>
          <a:lstStyle/>
          <a:p>
            <a:r>
              <a:rPr kumimoji="1" lang="ja-JP" altLang="en-US" sz="3200" b="1" dirty="0"/>
              <a:t>入店時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BA340DD-38AC-48AA-AAB8-B6BE1660A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777" y="815545"/>
            <a:ext cx="8662087" cy="5906531"/>
          </a:xfrm>
        </p:spPr>
        <p:txBody>
          <a:bodyPr/>
          <a:lstStyle/>
          <a:p>
            <a:r>
              <a:rPr kumimoji="1" lang="en-US" altLang="ja-JP" sz="2000" dirty="0"/>
              <a:t>Hi / Hello / Welcome! (</a:t>
            </a:r>
            <a:r>
              <a:rPr kumimoji="1" lang="ja-JP" altLang="en-US" sz="2000" dirty="0"/>
              <a:t>ようこそ！</a:t>
            </a:r>
            <a:r>
              <a:rPr kumimoji="1" lang="en-US" altLang="ja-JP" sz="2000" dirty="0"/>
              <a:t>)</a:t>
            </a:r>
            <a:endParaRPr lang="en-US" altLang="ja-JP" sz="2000" dirty="0"/>
          </a:p>
          <a:p>
            <a:r>
              <a:rPr lang="en-US" altLang="ja-JP" sz="2000" dirty="0"/>
              <a:t>How many? (</a:t>
            </a:r>
            <a:r>
              <a:rPr lang="ja-JP" altLang="en-US" sz="2000" dirty="0"/>
              <a:t>何名様ですか</a:t>
            </a:r>
            <a:r>
              <a:rPr lang="en-US" altLang="ja-JP" sz="2000" dirty="0"/>
              <a:t>?) </a:t>
            </a:r>
            <a:r>
              <a:rPr lang="ja-JP" altLang="en-US" sz="2000" dirty="0"/>
              <a:t>もしくは、</a:t>
            </a:r>
            <a:r>
              <a:rPr lang="en-US" altLang="ja-JP" sz="2000" dirty="0"/>
              <a:t>For </a:t>
            </a:r>
            <a:r>
              <a:rPr lang="en-US" altLang="ja-JP" sz="2000" u="sng" dirty="0"/>
              <a:t>two</a:t>
            </a:r>
            <a:r>
              <a:rPr lang="en-US" altLang="ja-JP" sz="2000" dirty="0"/>
              <a:t>? (</a:t>
            </a:r>
            <a:r>
              <a:rPr lang="ja-JP" altLang="en-US" sz="2000" u="sng" dirty="0"/>
              <a:t>２名様</a:t>
            </a:r>
            <a:r>
              <a:rPr lang="ja-JP" altLang="en-US" sz="2000" dirty="0"/>
              <a:t>ですか</a:t>
            </a:r>
            <a:r>
              <a:rPr lang="en-US" altLang="ja-JP" sz="2000" dirty="0"/>
              <a:t>?)</a:t>
            </a:r>
          </a:p>
          <a:p>
            <a:r>
              <a:rPr lang="en-US" altLang="ja-JP" sz="2000" dirty="0"/>
              <a:t>This way please / Follow me please. (</a:t>
            </a:r>
            <a:r>
              <a:rPr lang="ja-JP" altLang="en-US" sz="2000" dirty="0"/>
              <a:t>こちらへどうぞ。</a:t>
            </a:r>
            <a:r>
              <a:rPr lang="en-US" altLang="ja-JP" sz="2000" dirty="0"/>
              <a:t>)</a:t>
            </a:r>
          </a:p>
          <a:p>
            <a:r>
              <a:rPr lang="en-US" altLang="ja-JP" sz="2000" dirty="0"/>
              <a:t>You can take any seats / Feel free to take any seats. </a:t>
            </a:r>
          </a:p>
          <a:p>
            <a:pPr marL="0" indent="0">
              <a:buNone/>
            </a:pPr>
            <a:r>
              <a:rPr lang="ja-JP" altLang="en-US" sz="2000" dirty="0"/>
              <a:t>   </a:t>
            </a:r>
            <a:r>
              <a:rPr lang="en-US" altLang="ja-JP" sz="2000" dirty="0"/>
              <a:t>(</a:t>
            </a:r>
            <a:r>
              <a:rPr lang="ja-JP" altLang="en-US" sz="2000" dirty="0"/>
              <a:t>お好きなお席へどうぞ</a:t>
            </a:r>
            <a:r>
              <a:rPr lang="en-US" altLang="ja-JP" sz="2000" dirty="0"/>
              <a:t>) </a:t>
            </a:r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喫煙か聞かれたら・・</a:t>
            </a:r>
            <a:endParaRPr lang="en-US" altLang="ja-JP" sz="2000" dirty="0"/>
          </a:p>
          <a:p>
            <a:r>
              <a:rPr lang="en-US" altLang="ja-JP" sz="2000" dirty="0"/>
              <a:t>No smoking in this place. </a:t>
            </a:r>
          </a:p>
          <a:p>
            <a:r>
              <a:rPr lang="en-US" altLang="ja-JP" sz="2000" dirty="0"/>
              <a:t>Sorry, smoking is not allowed here. </a:t>
            </a:r>
          </a:p>
          <a:p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喫煙場所を聞かれたら・・</a:t>
            </a:r>
            <a:endParaRPr lang="en-US" altLang="ja-JP" sz="2000" dirty="0"/>
          </a:p>
          <a:p>
            <a:r>
              <a:rPr lang="en-US" altLang="ja-JP" sz="2000" dirty="0"/>
              <a:t>(</a:t>
            </a:r>
            <a:r>
              <a:rPr lang="ja-JP" altLang="en-US" sz="2000" dirty="0"/>
              <a:t>金沢駅</a:t>
            </a:r>
            <a:r>
              <a:rPr lang="en-US" altLang="ja-JP" sz="2000" dirty="0"/>
              <a:t>) If you go downstairs, you can find 7/11. Go outside, and you can smoke right next to 7/11. </a:t>
            </a:r>
          </a:p>
          <a:p>
            <a:pPr marL="0" indent="0">
              <a:buNone/>
            </a:pPr>
            <a:r>
              <a:rPr lang="ja-JP" altLang="en-US" sz="2000" dirty="0"/>
              <a:t>（セブンが下にあって、その隣でなら吸えますよ。）</a:t>
            </a:r>
            <a:endParaRPr lang="en-US" altLang="ja-JP" sz="2000" dirty="0"/>
          </a:p>
          <a:p>
            <a:r>
              <a:rPr lang="en-US" altLang="ja-JP" sz="2000" dirty="0"/>
              <a:t>(</a:t>
            </a:r>
            <a:r>
              <a:rPr lang="ja-JP" altLang="en-US" sz="2000" dirty="0"/>
              <a:t>香林坊店</a:t>
            </a:r>
            <a:r>
              <a:rPr lang="en-US" altLang="ja-JP" sz="2000" dirty="0"/>
              <a:t>) You can use this smoking stand at outside. </a:t>
            </a:r>
          </a:p>
          <a:p>
            <a:pPr marL="0" indent="0">
              <a:buNone/>
            </a:pPr>
            <a:r>
              <a:rPr lang="ja-JP" altLang="en-US" sz="2000" dirty="0"/>
              <a:t>（この灰皿で外で吸えますよ。）</a:t>
            </a:r>
            <a:endParaRPr lang="en-US" altLang="ja-JP" sz="2000" dirty="0"/>
          </a:p>
          <a:p>
            <a:pPr marL="0" indent="0">
              <a:buNone/>
            </a:pP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481871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DE15AB-61A4-4B45-85D4-B392C0928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281" y="243906"/>
            <a:ext cx="8229600" cy="428936"/>
          </a:xfrm>
        </p:spPr>
        <p:txBody>
          <a:bodyPr>
            <a:normAutofit fontScale="90000"/>
          </a:bodyPr>
          <a:lstStyle/>
          <a:p>
            <a:r>
              <a:rPr lang="ja-JP" altLang="en-US" sz="2800" b="1" dirty="0"/>
              <a:t>満席のとき</a:t>
            </a:r>
            <a:r>
              <a:rPr lang="en-US" altLang="ja-JP" sz="2800" b="1" dirty="0"/>
              <a:t>…</a:t>
            </a:r>
            <a:endParaRPr lang="en-US" sz="2800" b="1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0BC585-4BF2-4655-B1F2-CFB3533BD9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0962"/>
            <a:ext cx="8229600" cy="4915201"/>
          </a:xfrm>
        </p:spPr>
        <p:txBody>
          <a:bodyPr>
            <a:normAutofit fontScale="85000" lnSpcReduction="20000"/>
          </a:bodyPr>
          <a:lstStyle/>
          <a:p>
            <a:r>
              <a:rPr lang="en-US" sz="2000" dirty="0"/>
              <a:t>I’m sorry, we are full at the moment / right now. </a:t>
            </a:r>
          </a:p>
          <a:p>
            <a:pPr marL="0" indent="0">
              <a:buNone/>
            </a:pPr>
            <a:r>
              <a:rPr lang="en-US" sz="2000" dirty="0"/>
              <a:t>   (</a:t>
            </a:r>
            <a:r>
              <a:rPr lang="ja-JP" altLang="en-US" sz="2000" dirty="0"/>
              <a:t>申し訳ございません、今お席が満席です。</a:t>
            </a:r>
            <a:r>
              <a:rPr lang="en-US" sz="2000" dirty="0"/>
              <a:t>)</a:t>
            </a:r>
          </a:p>
          <a:p>
            <a:r>
              <a:rPr lang="en-US" sz="2000" dirty="0"/>
              <a:t>Would you mind waiting? </a:t>
            </a:r>
          </a:p>
          <a:p>
            <a:pPr marL="0" indent="0">
              <a:buNone/>
            </a:pPr>
            <a:r>
              <a:rPr lang="en-US" sz="2000" dirty="0"/>
              <a:t>   (</a:t>
            </a:r>
            <a:r>
              <a:rPr lang="ja-JP" altLang="en-US" sz="2000" dirty="0"/>
              <a:t>お待ち頂いてもよろしいですか？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altLang="ja-JP" sz="2000" dirty="0"/>
              <a:t>-- How long is it going to take? </a:t>
            </a:r>
            <a:r>
              <a:rPr lang="ja-JP" altLang="en-US" sz="2000" dirty="0"/>
              <a:t>どれぐらいかかりますか？</a:t>
            </a:r>
            <a:endParaRPr lang="en-US" sz="2000" dirty="0"/>
          </a:p>
          <a:p>
            <a:r>
              <a:rPr lang="en-US" sz="2000" dirty="0"/>
              <a:t>It’s going to be 20 minutes wait. </a:t>
            </a:r>
          </a:p>
          <a:p>
            <a:pPr marL="0" indent="0">
              <a:buNone/>
            </a:pPr>
            <a:r>
              <a:rPr lang="en-US" sz="2000" dirty="0"/>
              <a:t>   (</a:t>
            </a:r>
            <a:r>
              <a:rPr lang="en-US" altLang="ja-JP" sz="2000" dirty="0"/>
              <a:t>20</a:t>
            </a:r>
            <a:r>
              <a:rPr lang="ja-JP" altLang="en-US" sz="2000" dirty="0"/>
              <a:t>分ほどの待ち時間になります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>
                <a:sym typeface="Wingdings" panose="05000000000000000000" pitchFamily="2" charset="2"/>
              </a:rPr>
              <a:t>- </a:t>
            </a:r>
            <a:r>
              <a:rPr lang="en-US" sz="2000" dirty="0"/>
              <a:t>Alright, we’ll wait. (</a:t>
            </a:r>
            <a:r>
              <a:rPr lang="ja-JP" altLang="en-US" sz="2000" dirty="0"/>
              <a:t>待ちます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>
                <a:sym typeface="Wingdings" panose="05000000000000000000" pitchFamily="2" charset="2"/>
              </a:rPr>
              <a:t> I’ll let you know when the table is ready. </a:t>
            </a:r>
          </a:p>
          <a:p>
            <a:pPr marL="0" indent="0">
              <a:buNone/>
            </a:pPr>
            <a:r>
              <a:rPr lang="en-US" sz="2000" dirty="0">
                <a:sym typeface="Wingdings" panose="05000000000000000000" pitchFamily="2" charset="2"/>
              </a:rPr>
              <a:t>		(</a:t>
            </a:r>
            <a:r>
              <a:rPr lang="ja-JP" altLang="en-US" sz="2000" dirty="0">
                <a:sym typeface="Wingdings" panose="05000000000000000000" pitchFamily="2" charset="2"/>
              </a:rPr>
              <a:t>準備ができたら呼びますね</a:t>
            </a:r>
            <a:r>
              <a:rPr lang="en-US" sz="2000" dirty="0">
                <a:sym typeface="Wingdings" panose="05000000000000000000" pitchFamily="2" charset="2"/>
              </a:rPr>
              <a:t>)</a:t>
            </a:r>
          </a:p>
          <a:p>
            <a:pPr marL="0" indent="0">
              <a:buNone/>
            </a:pPr>
            <a:r>
              <a:rPr lang="en-US" sz="2000" dirty="0"/>
              <a:t>	- Well we’ll go to other place then. (</a:t>
            </a:r>
            <a:r>
              <a:rPr lang="ja-JP" altLang="en-US" sz="2000" dirty="0"/>
              <a:t>他行きます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>
                <a:sym typeface="Wingdings" panose="05000000000000000000" pitchFamily="2" charset="2"/>
              </a:rPr>
              <a:t> Sorry about that, please come back another day! </a:t>
            </a:r>
          </a:p>
          <a:p>
            <a:pPr marL="0" indent="0">
              <a:buNone/>
            </a:pPr>
            <a:r>
              <a:rPr lang="en-US" sz="2000" dirty="0"/>
              <a:t>		(</a:t>
            </a:r>
            <a:r>
              <a:rPr lang="ja-JP" altLang="en-US" sz="2000" dirty="0"/>
              <a:t>申し訳ございません、また来てください！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Thank you for waiting, your table is ready!</a:t>
            </a:r>
          </a:p>
          <a:p>
            <a:pPr marL="0" indent="0">
              <a:buNone/>
            </a:pPr>
            <a:r>
              <a:rPr lang="en-US" sz="2000" dirty="0"/>
              <a:t>   (</a:t>
            </a:r>
            <a:r>
              <a:rPr lang="ja-JP" altLang="en-US" sz="2000" dirty="0"/>
              <a:t>お待たせ致しました！</a:t>
            </a:r>
            <a:r>
              <a:rPr lang="en-US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62797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3443D9-632D-46EF-9EA0-32882C566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924" y="303664"/>
            <a:ext cx="8229600" cy="206514"/>
          </a:xfrm>
        </p:spPr>
        <p:txBody>
          <a:bodyPr>
            <a:noAutofit/>
          </a:bodyPr>
          <a:lstStyle/>
          <a:p>
            <a:r>
              <a:rPr lang="ja-JP" altLang="en-US" b="1" dirty="0"/>
              <a:t>オーダーをとる</a:t>
            </a:r>
            <a:endParaRPr lang="en-US" b="1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ACC2A19-8E93-442B-890B-2D1A30F93D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778" y="630196"/>
            <a:ext cx="8686800" cy="60976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800" dirty="0"/>
              <a:t>呼ばれたら・・・</a:t>
            </a:r>
            <a:endParaRPr lang="en-US" sz="1800" dirty="0"/>
          </a:p>
          <a:p>
            <a:r>
              <a:rPr lang="en-US" sz="1800" dirty="0"/>
              <a:t>I’ll be there in a moment. (</a:t>
            </a:r>
            <a:r>
              <a:rPr lang="ja-JP" altLang="en-US" sz="1800" dirty="0"/>
              <a:t>今お伺い致しますね</a:t>
            </a:r>
            <a:r>
              <a:rPr lang="en-US" sz="1800" dirty="0"/>
              <a:t>)</a:t>
            </a:r>
          </a:p>
          <a:p>
            <a:r>
              <a:rPr lang="en-US" sz="1800" dirty="0"/>
              <a:t>Are you ready to order? (</a:t>
            </a:r>
            <a:r>
              <a:rPr lang="ja-JP" altLang="en-US" sz="1800" dirty="0"/>
              <a:t>お決まりですか？</a:t>
            </a:r>
            <a:r>
              <a:rPr lang="en-US" altLang="ja-JP" sz="1800" dirty="0"/>
              <a:t>)</a:t>
            </a:r>
          </a:p>
          <a:p>
            <a:pPr lvl="1"/>
            <a:r>
              <a:rPr lang="en-US" altLang="ja-JP" sz="1400" dirty="0"/>
              <a:t>Yes (</a:t>
            </a:r>
            <a:r>
              <a:rPr lang="ja-JP" altLang="en-US" sz="1400" dirty="0"/>
              <a:t>はい</a:t>
            </a:r>
            <a:r>
              <a:rPr lang="en-US" altLang="ja-JP" sz="1400" dirty="0"/>
              <a:t>)</a:t>
            </a:r>
            <a:r>
              <a:rPr lang="ja-JP" altLang="en-US" sz="1400" dirty="0"/>
              <a:t> の場合・・</a:t>
            </a:r>
            <a:endParaRPr lang="en-US" altLang="ja-JP" sz="1400" dirty="0"/>
          </a:p>
          <a:p>
            <a:pPr lvl="2"/>
            <a:r>
              <a:rPr lang="en-US" altLang="ja-JP" sz="1400" dirty="0"/>
              <a:t>What can I get for you?</a:t>
            </a:r>
          </a:p>
          <a:p>
            <a:pPr lvl="2"/>
            <a:r>
              <a:rPr lang="en-US" altLang="ja-JP" sz="1400" dirty="0"/>
              <a:t>May I take your order?</a:t>
            </a:r>
          </a:p>
          <a:p>
            <a:pPr lvl="2"/>
            <a:r>
              <a:rPr lang="en-US" altLang="ja-JP" sz="1400" dirty="0"/>
              <a:t>What would you like? … (</a:t>
            </a:r>
            <a:r>
              <a:rPr lang="ja-JP" altLang="en-US" sz="1400" dirty="0"/>
              <a:t>何にしますか？</a:t>
            </a:r>
            <a:r>
              <a:rPr lang="en-US" altLang="ja-JP" sz="1400" dirty="0"/>
              <a:t>)</a:t>
            </a:r>
            <a:r>
              <a:rPr lang="ja-JP" altLang="en-US" sz="1400" dirty="0"/>
              <a:t>　</a:t>
            </a:r>
            <a:endParaRPr lang="en-US" altLang="ja-JP" sz="1400" dirty="0"/>
          </a:p>
          <a:p>
            <a:pPr marL="0" indent="0">
              <a:buNone/>
            </a:pPr>
            <a:endParaRPr lang="en-US" altLang="ja-JP" sz="1400" dirty="0"/>
          </a:p>
          <a:p>
            <a:pPr marL="0" indent="0">
              <a:buNone/>
            </a:pPr>
            <a:r>
              <a:rPr lang="en-US" altLang="ja-JP" sz="1400" dirty="0"/>
              <a:t>	-   Not yet / I need a minute / … (</a:t>
            </a:r>
            <a:r>
              <a:rPr lang="ja-JP" altLang="en-US" sz="1400" dirty="0"/>
              <a:t>まだです、もう少し待って下さい</a:t>
            </a:r>
            <a:r>
              <a:rPr lang="en-US" altLang="ja-JP" sz="1400" dirty="0"/>
              <a:t>)</a:t>
            </a:r>
          </a:p>
          <a:p>
            <a:pPr marL="0" indent="0">
              <a:buNone/>
            </a:pPr>
            <a:r>
              <a:rPr lang="en-US" altLang="ja-JP" sz="1400" dirty="0"/>
              <a:t>		Alright, let me know when you are ready. (</a:t>
            </a:r>
            <a:r>
              <a:rPr lang="ja-JP" altLang="en-US" sz="1400" dirty="0"/>
              <a:t>お決まりでしたら声かけて下さいね</a:t>
            </a:r>
            <a:r>
              <a:rPr lang="en-US" altLang="ja-JP" sz="1400" dirty="0"/>
              <a:t>)</a:t>
            </a:r>
          </a:p>
          <a:p>
            <a:pPr marL="0" indent="0">
              <a:buNone/>
            </a:pPr>
            <a:endParaRPr lang="en-US" altLang="ja-JP" sz="1800" dirty="0"/>
          </a:p>
          <a:p>
            <a:r>
              <a:rPr lang="en-US" altLang="ja-JP" sz="1800" dirty="0"/>
              <a:t>Do you need more time to decide? (</a:t>
            </a:r>
            <a:r>
              <a:rPr lang="ja-JP" altLang="en-US" sz="1800" dirty="0"/>
              <a:t>もう少しお時間いりますか？</a:t>
            </a:r>
            <a:r>
              <a:rPr lang="en-US" altLang="ja-JP" sz="1800" dirty="0"/>
              <a:t>)</a:t>
            </a:r>
            <a:r>
              <a:rPr lang="ja-JP" altLang="en-US" sz="1800" dirty="0"/>
              <a:t>　</a:t>
            </a:r>
            <a:endParaRPr lang="en-US" altLang="ja-JP" sz="1800" dirty="0"/>
          </a:p>
          <a:p>
            <a:r>
              <a:rPr lang="en-US" altLang="ja-JP" sz="1800" dirty="0"/>
              <a:t>Sorry, we are finished with this / out of this dish / beer today. </a:t>
            </a:r>
          </a:p>
          <a:p>
            <a:pPr marL="0" indent="0">
              <a:buNone/>
            </a:pPr>
            <a:r>
              <a:rPr lang="ja-JP" altLang="en-US" sz="1800" dirty="0"/>
              <a:t>　　</a:t>
            </a:r>
            <a:r>
              <a:rPr lang="en-US" altLang="ja-JP" sz="1800" dirty="0"/>
              <a:t>(</a:t>
            </a:r>
            <a:r>
              <a:rPr lang="ja-JP" altLang="en-US" sz="1800" dirty="0"/>
              <a:t>すみません、売り切れました</a:t>
            </a:r>
            <a:r>
              <a:rPr lang="en-US" altLang="ja-JP" sz="1800" dirty="0"/>
              <a:t>) </a:t>
            </a:r>
          </a:p>
          <a:p>
            <a:pPr marL="0" indent="0">
              <a:buNone/>
            </a:pPr>
            <a:endParaRPr lang="en-US" altLang="ja-JP" sz="1800" dirty="0"/>
          </a:p>
          <a:p>
            <a:r>
              <a:rPr lang="en-US" altLang="ja-JP" sz="1800" dirty="0"/>
              <a:t>Anything else? </a:t>
            </a:r>
            <a:r>
              <a:rPr lang="ja-JP" altLang="en-US" sz="1800" dirty="0"/>
              <a:t>（他に何かご注文ありますか？）</a:t>
            </a:r>
            <a:endParaRPr lang="en-US" altLang="ja-JP" sz="1800" dirty="0"/>
          </a:p>
          <a:p>
            <a:endParaRPr lang="en-US" altLang="ja-JP" sz="1800" dirty="0"/>
          </a:p>
          <a:p>
            <a:r>
              <a:rPr lang="en-US" altLang="ja-JP" sz="1800" dirty="0"/>
              <a:t>Can I get you something to drink? (</a:t>
            </a:r>
            <a:r>
              <a:rPr lang="ja-JP" altLang="en-US" sz="1800" dirty="0"/>
              <a:t>お飲み物のご注文はありますか？</a:t>
            </a:r>
            <a:r>
              <a:rPr lang="en-US" altLang="ja-JP" sz="1800" dirty="0"/>
              <a:t>)</a:t>
            </a:r>
          </a:p>
          <a:p>
            <a:endParaRPr lang="en-US" altLang="ja-JP" sz="1800" dirty="0"/>
          </a:p>
        </p:txBody>
      </p:sp>
    </p:spTree>
    <p:extLst>
      <p:ext uri="{BB962C8B-B14F-4D97-AF65-F5344CB8AC3E}">
        <p14:creationId xmlns:p14="http://schemas.microsoft.com/office/powerpoint/2010/main" val="95311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750F040-2071-465C-BCB8-168F7772F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31342"/>
            <a:ext cx="8229600" cy="55948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800" dirty="0"/>
              <a:t>（金沢駅ランチ）</a:t>
            </a:r>
            <a:endParaRPr lang="en-US" altLang="ja-JP" sz="1800" dirty="0"/>
          </a:p>
          <a:p>
            <a:r>
              <a:rPr lang="en-US" sz="1800" dirty="0"/>
              <a:t>	We have lunch special on weekdays. You can get small salad, pizza, and drink for this price. (</a:t>
            </a:r>
            <a:r>
              <a:rPr lang="ja-JP" altLang="en-US" sz="1800" dirty="0"/>
              <a:t>平日にランチスペシャルがあって、ミニサラダとドリンクとピザが付いてきますよ。</a:t>
            </a:r>
            <a:r>
              <a:rPr lang="en-US" sz="1800" dirty="0"/>
              <a:t>)</a:t>
            </a:r>
          </a:p>
          <a:p>
            <a:r>
              <a:rPr lang="en-US" sz="1800" dirty="0"/>
              <a:t>What kind of pizza would you like? (</a:t>
            </a:r>
            <a:r>
              <a:rPr lang="ja-JP" altLang="en-US" sz="1800" dirty="0"/>
              <a:t>なんのピザにしますか？</a:t>
            </a:r>
            <a:r>
              <a:rPr lang="en-US" sz="1800" dirty="0"/>
              <a:t>)</a:t>
            </a:r>
          </a:p>
          <a:p>
            <a:endParaRPr lang="en-US" sz="1800" dirty="0"/>
          </a:p>
          <a:p>
            <a:r>
              <a:rPr lang="en-US" sz="1800" dirty="0"/>
              <a:t>You can choose drink from here. (</a:t>
            </a:r>
            <a:r>
              <a:rPr lang="ja-JP" altLang="en-US" sz="1800" dirty="0"/>
              <a:t>ここからドリンク選んで下さい</a:t>
            </a:r>
            <a:r>
              <a:rPr lang="en-US" sz="1800" dirty="0"/>
              <a:t>)</a:t>
            </a:r>
          </a:p>
          <a:p>
            <a:r>
              <a:rPr lang="en-US" sz="1800" dirty="0"/>
              <a:t>You can switch to beer with adding \500 more if you want to. </a:t>
            </a:r>
          </a:p>
          <a:p>
            <a:pPr marL="0" indent="0">
              <a:buNone/>
            </a:pPr>
            <a:r>
              <a:rPr lang="en-US" sz="1800" dirty="0"/>
              <a:t>	(</a:t>
            </a:r>
            <a:r>
              <a:rPr lang="en-US" altLang="ja-JP" sz="1800" dirty="0"/>
              <a:t>500</a:t>
            </a:r>
            <a:r>
              <a:rPr lang="ja-JP" altLang="en-US" sz="1800" dirty="0"/>
              <a:t>円プラスでビールに変えられますよ。</a:t>
            </a:r>
            <a:r>
              <a:rPr lang="en-US" sz="1800" dirty="0"/>
              <a:t>)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ja-JP" altLang="en-US" sz="1800" dirty="0"/>
              <a:t>（割り方）</a:t>
            </a:r>
            <a:endParaRPr lang="en-US" sz="1800" dirty="0"/>
          </a:p>
          <a:p>
            <a:r>
              <a:rPr lang="en-US" altLang="ja-JP" sz="1800" dirty="0"/>
              <a:t>How would you like to drink? (</a:t>
            </a:r>
            <a:r>
              <a:rPr lang="ja-JP" altLang="en-US" sz="1800" dirty="0"/>
              <a:t>どのような飲み方されますか？</a:t>
            </a:r>
            <a:r>
              <a:rPr lang="en-US" altLang="ja-JP" sz="1800" dirty="0"/>
              <a:t>)</a:t>
            </a:r>
          </a:p>
          <a:p>
            <a:endParaRPr lang="en-US" altLang="ja-JP" sz="1800" dirty="0"/>
          </a:p>
          <a:p>
            <a:r>
              <a:rPr lang="en-US" altLang="ja-JP" sz="1800" dirty="0"/>
              <a:t>With water (</a:t>
            </a:r>
            <a:r>
              <a:rPr lang="ja-JP" altLang="en-US" sz="1800" dirty="0"/>
              <a:t>水割り</a:t>
            </a:r>
            <a:r>
              <a:rPr lang="en-US" altLang="ja-JP" sz="1800" dirty="0"/>
              <a:t>) / hot water (</a:t>
            </a:r>
            <a:r>
              <a:rPr lang="ja-JP" altLang="en-US" sz="1800" dirty="0"/>
              <a:t>お湯割り</a:t>
            </a:r>
            <a:r>
              <a:rPr lang="en-US" altLang="ja-JP" sz="1800" dirty="0"/>
              <a:t>) </a:t>
            </a:r>
          </a:p>
          <a:p>
            <a:r>
              <a:rPr lang="en-US" altLang="ja-JP" sz="1800" dirty="0"/>
              <a:t>On the rocks (</a:t>
            </a:r>
            <a:r>
              <a:rPr lang="ja-JP" altLang="en-US" sz="1800" dirty="0"/>
              <a:t>ロック</a:t>
            </a:r>
            <a:r>
              <a:rPr lang="en-US" altLang="ja-JP" sz="1800" dirty="0"/>
              <a:t>)</a:t>
            </a:r>
          </a:p>
          <a:p>
            <a:r>
              <a:rPr lang="en-US" altLang="ja-JP" sz="1800" dirty="0"/>
              <a:t>Straight (</a:t>
            </a:r>
            <a:r>
              <a:rPr lang="ja-JP" altLang="en-US" sz="1800" dirty="0"/>
              <a:t>ストレート</a:t>
            </a:r>
            <a:r>
              <a:rPr lang="en-US" altLang="ja-JP" sz="1800" dirty="0"/>
              <a:t>)</a:t>
            </a:r>
            <a:r>
              <a:rPr lang="ja-JP" altLang="en-US" sz="1800" dirty="0"/>
              <a:t>　</a:t>
            </a:r>
            <a:endParaRPr lang="en-US" altLang="ja-JP" sz="1800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1F8345D-3AC4-4C82-B88A-5C62786C2E9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ja-JP" altLang="en-US" b="1" dirty="0"/>
              <a:t>オーダーをとる </a:t>
            </a:r>
            <a:r>
              <a:rPr lang="en-US" altLang="ja-JP" b="1" dirty="0" err="1"/>
              <a:t>con’t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97931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33D738-5B2A-4F8E-B256-5575AEF8A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854" y="288522"/>
            <a:ext cx="8229600" cy="221657"/>
          </a:xfrm>
        </p:spPr>
        <p:txBody>
          <a:bodyPr>
            <a:noAutofit/>
          </a:bodyPr>
          <a:lstStyle/>
          <a:p>
            <a:r>
              <a:rPr lang="ja-JP" altLang="en-US" b="1" dirty="0"/>
              <a:t>サーブする</a:t>
            </a:r>
            <a:endParaRPr lang="en-US" b="1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858D60-A5FD-485C-B861-9D7E636CC2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1978"/>
            <a:ext cx="8229600" cy="5877500"/>
          </a:xfrm>
        </p:spPr>
        <p:txBody>
          <a:bodyPr>
            <a:normAutofit/>
          </a:bodyPr>
          <a:lstStyle/>
          <a:p>
            <a:r>
              <a:rPr lang="en-US" sz="1800" dirty="0"/>
              <a:t>Thank you for waiting, here you go / here we are. (</a:t>
            </a:r>
            <a:r>
              <a:rPr lang="ja-JP" altLang="en-US" sz="1800" dirty="0"/>
              <a:t>はい、どうぞ</a:t>
            </a:r>
            <a:r>
              <a:rPr lang="en-US" sz="1800" dirty="0"/>
              <a:t>)</a:t>
            </a:r>
          </a:p>
          <a:p>
            <a:r>
              <a:rPr lang="en-US" sz="1800" dirty="0"/>
              <a:t>Would you like another beer / drink?</a:t>
            </a:r>
          </a:p>
          <a:p>
            <a:pPr marL="0" indent="0">
              <a:buNone/>
            </a:pPr>
            <a:r>
              <a:rPr lang="en-US" sz="1800" dirty="0"/>
              <a:t>	(</a:t>
            </a:r>
            <a:r>
              <a:rPr lang="ja-JP" altLang="en-US" sz="1800" dirty="0"/>
              <a:t>他に何かビール</a:t>
            </a:r>
            <a:r>
              <a:rPr lang="en-US" altLang="ja-JP" sz="1800" dirty="0"/>
              <a:t>/</a:t>
            </a:r>
            <a:r>
              <a:rPr lang="ja-JP" altLang="en-US" sz="1800" dirty="0"/>
              <a:t>お飲み物はいりますか？</a:t>
            </a:r>
            <a:r>
              <a:rPr lang="en-US" sz="1800" dirty="0"/>
              <a:t>)</a:t>
            </a:r>
          </a:p>
          <a:p>
            <a:r>
              <a:rPr lang="en-US" sz="1800" dirty="0"/>
              <a:t>Let me take your plate / glass. </a:t>
            </a:r>
          </a:p>
          <a:p>
            <a:pPr marL="0" indent="0">
              <a:buNone/>
            </a:pPr>
            <a:r>
              <a:rPr lang="en-US" sz="1800" dirty="0"/>
              <a:t>	(</a:t>
            </a:r>
            <a:r>
              <a:rPr lang="ja-JP" altLang="en-US" sz="1800" dirty="0"/>
              <a:t>こちらおさげ致しますね</a:t>
            </a:r>
            <a:r>
              <a:rPr lang="en-US" sz="1800" dirty="0"/>
              <a:t>)</a:t>
            </a:r>
          </a:p>
          <a:p>
            <a:endParaRPr lang="en-US" sz="1800" dirty="0"/>
          </a:p>
          <a:p>
            <a:r>
              <a:rPr lang="en-US" sz="1800" dirty="0"/>
              <a:t>How’s everything? / Is everything good?</a:t>
            </a:r>
          </a:p>
          <a:p>
            <a:pPr marL="0" indent="0">
              <a:buNone/>
            </a:pPr>
            <a:r>
              <a:rPr lang="en-US" sz="1800" dirty="0"/>
              <a:t>	(</a:t>
            </a:r>
            <a:r>
              <a:rPr lang="ja-JP" altLang="en-US" sz="1800" dirty="0"/>
              <a:t>お味はいかがですか？</a:t>
            </a:r>
            <a:r>
              <a:rPr lang="en-US" sz="1800" dirty="0"/>
              <a:t>) </a:t>
            </a:r>
          </a:p>
          <a:p>
            <a:r>
              <a:rPr lang="en-US" sz="1800" dirty="0"/>
              <a:t>Can/May I get you anything else? </a:t>
            </a:r>
          </a:p>
          <a:p>
            <a:pPr marL="0" indent="0">
              <a:buNone/>
            </a:pPr>
            <a:r>
              <a:rPr lang="en-US" sz="1800" dirty="0"/>
              <a:t>	(</a:t>
            </a:r>
            <a:r>
              <a:rPr lang="ja-JP" altLang="en-US" sz="1800" dirty="0"/>
              <a:t>他に何かご注文はありますか？</a:t>
            </a:r>
            <a:r>
              <a:rPr lang="en-US" sz="1800" dirty="0"/>
              <a:t>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29511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1022E4-CD01-4B7A-93A0-25C273791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211" y="220720"/>
            <a:ext cx="8229600" cy="379508"/>
          </a:xfrm>
        </p:spPr>
        <p:txBody>
          <a:bodyPr>
            <a:noAutofit/>
          </a:bodyPr>
          <a:lstStyle/>
          <a:p>
            <a:r>
              <a:rPr lang="ja-JP" altLang="en-US" b="1" dirty="0"/>
              <a:t>お会計時</a:t>
            </a:r>
            <a:endParaRPr lang="en-US" b="1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E75A36-450E-4C16-A401-E144548687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79622"/>
            <a:ext cx="8229600" cy="5820032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Could you pay over there please? </a:t>
            </a:r>
          </a:p>
          <a:p>
            <a:pPr marL="0" indent="0">
              <a:buNone/>
            </a:pPr>
            <a:r>
              <a:rPr lang="en-US" sz="2000" dirty="0"/>
              <a:t> (</a:t>
            </a:r>
            <a:r>
              <a:rPr lang="ja-JP" altLang="en-US" sz="2000" dirty="0"/>
              <a:t>あちらでお会計お願いしてもいいですか？</a:t>
            </a:r>
            <a:r>
              <a:rPr lang="en-US" sz="2000" dirty="0"/>
              <a:t>)</a:t>
            </a:r>
          </a:p>
          <a:p>
            <a:r>
              <a:rPr lang="en-US" sz="2000" dirty="0"/>
              <a:t>Here is your total. (</a:t>
            </a:r>
            <a:r>
              <a:rPr lang="ja-JP" altLang="en-US" sz="2000" dirty="0"/>
              <a:t>こちらお会計になります</a:t>
            </a:r>
            <a:r>
              <a:rPr lang="en-US" sz="2000" dirty="0"/>
              <a:t>)</a:t>
            </a:r>
            <a:endParaRPr lang="en-US" sz="1800" dirty="0"/>
          </a:p>
          <a:p>
            <a:r>
              <a:rPr lang="en-US" sz="2000" dirty="0"/>
              <a:t>Here is your change. (</a:t>
            </a:r>
            <a:r>
              <a:rPr lang="ja-JP" altLang="en-US" sz="2000" dirty="0"/>
              <a:t>おつりです</a:t>
            </a:r>
            <a:r>
              <a:rPr lang="en-US" sz="2000" dirty="0"/>
              <a:t>)</a:t>
            </a:r>
          </a:p>
          <a:p>
            <a:r>
              <a:rPr lang="en-US" sz="2000" dirty="0"/>
              <a:t>Thank you for coming! </a:t>
            </a:r>
            <a:r>
              <a:rPr lang="en-US" altLang="ja-JP" sz="2000" dirty="0"/>
              <a:t>(</a:t>
            </a:r>
            <a:r>
              <a:rPr lang="ja-JP" altLang="en-US" sz="2000" dirty="0"/>
              <a:t>来てくれて有難う</a:t>
            </a:r>
            <a:r>
              <a:rPr lang="en-US" altLang="ja-JP" sz="2000" dirty="0"/>
              <a:t>)</a:t>
            </a:r>
            <a:endParaRPr lang="en-US" sz="2000" dirty="0"/>
          </a:p>
          <a:p>
            <a:r>
              <a:rPr lang="en-US" sz="2000" dirty="0"/>
              <a:t>Have a nice day / trip! 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ja-JP" altLang="en-US" sz="2000" dirty="0"/>
              <a:t>（金沢駅　女性用トイレの説明）</a:t>
            </a:r>
            <a:endParaRPr lang="en-US" altLang="ja-JP" sz="2000" dirty="0"/>
          </a:p>
          <a:p>
            <a:r>
              <a:rPr lang="en-US" altLang="ja-JP" sz="2000" dirty="0"/>
              <a:t>If you turn left and go straight, you can find women’s restroom.</a:t>
            </a:r>
            <a:r>
              <a:rPr lang="ja-JP" altLang="en-US" sz="2000" dirty="0"/>
              <a:t> </a:t>
            </a:r>
            <a:endParaRPr lang="en-US" altLang="ja-JP" sz="2000" dirty="0"/>
          </a:p>
          <a:p>
            <a:pPr marL="0" indent="0">
              <a:buNone/>
            </a:pPr>
            <a:r>
              <a:rPr lang="en-US" altLang="ja-JP" sz="2000" dirty="0"/>
              <a:t>	(</a:t>
            </a:r>
            <a:r>
              <a:rPr lang="ja-JP" altLang="en-US" sz="2000" dirty="0"/>
              <a:t>ここを左に曲がって真っすぐ行けば、女性用トイレがあります</a:t>
            </a:r>
            <a:r>
              <a:rPr lang="en-US" altLang="ja-JP" sz="2000" dirty="0"/>
              <a:t>)</a:t>
            </a:r>
          </a:p>
          <a:p>
            <a:pPr marL="0" indent="0">
              <a:buNone/>
            </a:pPr>
            <a:r>
              <a:rPr lang="ja-JP" altLang="en-US" sz="2000" dirty="0"/>
              <a:t>（金沢駅　男性用トイレの説明）</a:t>
            </a:r>
            <a:endParaRPr lang="en-US" altLang="ja-JP" sz="2000" dirty="0"/>
          </a:p>
          <a:p>
            <a:r>
              <a:rPr lang="en-US" altLang="ja-JP" sz="2000" dirty="0"/>
              <a:t>Sorry, we don’t have men’s restroom on this floor. </a:t>
            </a:r>
          </a:p>
          <a:p>
            <a:pPr marL="0" indent="0">
              <a:buNone/>
            </a:pPr>
            <a:r>
              <a:rPr lang="en-US" altLang="ja-JP" sz="2000" dirty="0"/>
              <a:t>	(</a:t>
            </a:r>
            <a:r>
              <a:rPr lang="ja-JP" altLang="en-US" sz="2000" dirty="0"/>
              <a:t>すみません、この階に男性用のトイレはないんです</a:t>
            </a:r>
            <a:r>
              <a:rPr lang="en-US" altLang="ja-JP" sz="2000" dirty="0"/>
              <a:t>)</a:t>
            </a:r>
          </a:p>
          <a:p>
            <a:r>
              <a:rPr lang="en-US" altLang="ja-JP" sz="2000" dirty="0"/>
              <a:t>You can find it either upstairs or downstairs.</a:t>
            </a:r>
          </a:p>
          <a:p>
            <a:pPr marL="0" indent="0">
              <a:buNone/>
            </a:pPr>
            <a:r>
              <a:rPr lang="en-US" altLang="ja-JP" sz="2000" dirty="0"/>
              <a:t>     (</a:t>
            </a:r>
            <a:r>
              <a:rPr lang="ja-JP" altLang="en-US" sz="2000" dirty="0"/>
              <a:t>上の階と下の階にございます。）</a:t>
            </a:r>
            <a:endParaRPr lang="en-US" altLang="ja-JP" sz="1600" dirty="0"/>
          </a:p>
          <a:p>
            <a:pPr marL="0" indent="0">
              <a:buNone/>
            </a:pP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1968757616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クラリティ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36552</TotalTime>
  <Words>889</Words>
  <Application>Microsoft Office PowerPoint</Application>
  <PresentationFormat>画面に合わせる (4:3)</PresentationFormat>
  <Paragraphs>98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メイリオ</vt:lpstr>
      <vt:lpstr>Arial</vt:lpstr>
      <vt:lpstr>Calibri</vt:lpstr>
      <vt:lpstr>ホワイト</vt:lpstr>
      <vt:lpstr>英会話マニュアル</vt:lpstr>
      <vt:lpstr>入店時</vt:lpstr>
      <vt:lpstr>満席のとき…</vt:lpstr>
      <vt:lpstr>オーダーをとる</vt:lpstr>
      <vt:lpstr>PowerPoint プレゼンテーション</vt:lpstr>
      <vt:lpstr>サーブする</vt:lpstr>
      <vt:lpstr>お会計時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Brew with Speidel</dc:title>
  <dc:creator>田中 誠</dc:creator>
  <cp:lastModifiedBy>Mai Kurihara</cp:lastModifiedBy>
  <cp:revision>1444</cp:revision>
  <cp:lastPrinted>2018-06-17T04:13:13Z</cp:lastPrinted>
  <dcterms:created xsi:type="dcterms:W3CDTF">2015-07-06T18:25:14Z</dcterms:created>
  <dcterms:modified xsi:type="dcterms:W3CDTF">2020-01-10T09:34:43Z</dcterms:modified>
</cp:coreProperties>
</file>